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70" d="100"/>
          <a:sy n="70" d="100"/>
        </p:scale>
        <p:origin x="1709" y="48"/>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8/31/2023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29.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5624"/>
                <a:ext cx="7886700" cy="4667249"/>
              </a:xfrm>
            </p:spPr>
            <p:txBody>
              <a:bodyPr>
                <a:normAutofit fontScale="700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sequence of actions or a </a:t>
                </a:r>
                <a:r>
                  <a:rPr lang="en-US" b="1" dirty="0"/>
                  <a:t>conditional plan</a:t>
                </a:r>
                <a:r>
                  <a:rPr lang="en-US" dirty="0"/>
                  <a:t> to account for uncertainty.</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model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14350" indent="-514350">
                  <a:buFont typeface="+mj-lt"/>
                  <a:buAutoNum type="arabicPeriod"/>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696" t="-2350" r="-46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429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does go north and then south lead to the same location?</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have to execute the actions to get observations: Depth-first search with backtracking instead of BFS or A* Search.</a:t>
            </a:r>
          </a:p>
          <a:p>
            <a:endParaRPr lang="en-US" dirty="0"/>
          </a:p>
          <a:p>
            <a:endParaRPr lang="en-US" dirty="0"/>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where the goal is!</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94810" y="3479363"/>
              <a:ext cx="889452" cy="369332"/>
            </a:xfrm>
            <a:prstGeom prst="wedgeRoundRectCallout">
              <a:avLst>
                <a:gd name="adj1" fmla="val 151208"/>
                <a:gd name="adj2" fmla="val 11038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untried</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lvl="1"/>
            <a:r>
              <a:rPr lang="en-US" sz="1700" dirty="0"/>
              <a:t> a fixed actions sequence, and</a:t>
            </a:r>
          </a:p>
          <a:p>
            <a:pPr lvl="1"/>
            <a:r>
              <a:rPr lang="en-US" sz="1700" dirty="0"/>
              <a:t> a conditional plan (also called a strategy or policy).</a:t>
            </a:r>
          </a:p>
          <a:p>
            <a:r>
              <a:rPr lang="en-US" sz="1700" dirty="0"/>
              <a:t>What are belief states?</a:t>
            </a:r>
          </a:p>
          <a:p>
            <a:r>
              <a:rPr lang="en-US" sz="1700" dirty="0"/>
              <a:t>How actions can be used to coerce the world into states.</a:t>
            </a:r>
          </a:p>
          <a:p>
            <a:r>
              <a:rPr lang="en-US" sz="1700" dirty="0"/>
              <a:t>How observations can be used to learn about the state: State estimation with repeated predict and update steps.</a:t>
            </a:r>
          </a:p>
          <a:p>
            <a:r>
              <a:rPr lang="en-US" sz="1700" dirty="0"/>
              <a:t>The use of AND-OR trees.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2833</TotalTime>
  <Words>2730</Words>
  <Application>Microsoft Office PowerPoint</Application>
  <PresentationFormat>On-screen Show (4:3)</PresentationFormat>
  <Paragraphs>375</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53</cp:revision>
  <dcterms:created xsi:type="dcterms:W3CDTF">2021-02-12T23:04:30Z</dcterms:created>
  <dcterms:modified xsi:type="dcterms:W3CDTF">2023-08-31T15:18:05Z</dcterms:modified>
</cp:coreProperties>
</file>